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9" r:id="rId7"/>
    <p:sldId id="261" r:id="rId8"/>
    <p:sldId id="270" r:id="rId9"/>
    <p:sldId id="262" r:id="rId10"/>
    <p:sldId id="263" r:id="rId11"/>
    <p:sldId id="264" r:id="rId12"/>
    <p:sldId id="265" r:id="rId13"/>
    <p:sldId id="266" r:id="rId14"/>
    <p:sldId id="267" r:id="rId15"/>
    <p:sldId id="268" r:id="rId16"/>
  </p:sldIdLst>
  <p:sldSz cx="12192000" cy="6858000"/>
  <p:notesSz cx="6858000" cy="9144000"/>
  <p:embeddedFontLst>
    <p:embeddedFont>
      <p:font typeface="Calibri" panose="020F0502020204030204" pitchFamily="34" charset="0"/>
      <p:regular r:id="rId18"/>
      <p:bold r:id="rId19"/>
      <p:italic r:id="rId20"/>
      <p:boldItalic r:id="rId21"/>
    </p:embeddedFont>
    <p:embeddedFont>
      <p:font typeface="Questrial" panose="020B0604020202020204" charset="0"/>
      <p:regular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194"/>
    <a:srgbClr val="336E7B"/>
    <a:srgbClr val="22313F"/>
    <a:srgbClr val="3A3839"/>
    <a:srgbClr val="D2D7D3"/>
    <a:srgbClr val="6C7A89"/>
    <a:srgbClr val="1657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6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1.fntdata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4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3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E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E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8" name="Shape 8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de título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ctrTitle"/>
          </p:nvPr>
        </p:nvSpPr>
        <p:spPr>
          <a:xfrm>
            <a:off x="914400" y="3106818"/>
            <a:ext cx="103632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6600">
                <a:solidFill>
                  <a:schemeClr val="tx1"/>
                </a:solidFill>
                <a:latin typeface="+mj-lt"/>
              </a:defRPr>
            </a:lvl1pPr>
            <a:lvl2pPr marL="0" marR="0" lvl="1" indent="0" algn="l" rtl="0">
              <a:spcBef>
                <a:spcPts val="0"/>
              </a:spcBef>
              <a:defRPr/>
            </a:lvl2pPr>
            <a:lvl3pPr marL="0" marR="0" lvl="2" indent="0" algn="l" rtl="0">
              <a:spcBef>
                <a:spcPts val="0"/>
              </a:spcBef>
              <a:defRPr/>
            </a:lvl3pPr>
            <a:lvl4pPr marL="0" marR="0" lvl="3" indent="0" algn="l" rtl="0">
              <a:spcBef>
                <a:spcPts val="0"/>
              </a:spcBef>
              <a:defRPr/>
            </a:lvl4pPr>
            <a:lvl5pPr marL="0" marR="0" lvl="4" indent="0" algn="l" rtl="0">
              <a:spcBef>
                <a:spcPts val="0"/>
              </a:spcBef>
              <a:defRPr/>
            </a:lvl5pPr>
            <a:lvl6pPr marL="0" marR="0" lvl="5" indent="0" algn="l" rtl="0">
              <a:spcBef>
                <a:spcPts val="0"/>
              </a:spcBef>
              <a:defRPr/>
            </a:lvl6pPr>
            <a:lvl7pPr marL="0" marR="0" lvl="6" indent="0" algn="l" rtl="0">
              <a:spcBef>
                <a:spcPts val="0"/>
              </a:spcBef>
              <a:defRPr/>
            </a:lvl7pPr>
            <a:lvl8pPr marL="0" marR="0" lvl="7" indent="0" algn="l" rtl="0">
              <a:spcBef>
                <a:spcPts val="0"/>
              </a:spcBef>
              <a:defRPr/>
            </a:lvl8pPr>
            <a:lvl9pPr marL="0" marR="0" lvl="8" indent="0" algn="l" rtl="0">
              <a:spcBef>
                <a:spcPts val="0"/>
              </a:spcBef>
              <a:defRPr/>
            </a:lvl9pPr>
          </a:lstStyle>
          <a:p>
            <a:endParaRPr lang="es-CL" dirty="0"/>
          </a:p>
        </p:txBody>
      </p:sp>
      <p:sp>
        <p:nvSpPr>
          <p:cNvPr id="19" name="Shape 19"/>
          <p:cNvSpPr txBox="1">
            <a:spLocks noGrp="1"/>
          </p:cNvSpPr>
          <p:nvPr>
            <p:ph type="subTitle" idx="1"/>
          </p:nvPr>
        </p:nvSpPr>
        <p:spPr>
          <a:xfrm>
            <a:off x="914400" y="4738606"/>
            <a:ext cx="8534399" cy="9182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600">
                <a:solidFill>
                  <a:schemeClr val="tx1"/>
                </a:solidFill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/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/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9pPr>
          </a:lstStyle>
          <a:p>
            <a:endParaRPr dirty="0"/>
          </a:p>
        </p:txBody>
      </p:sp>
      <p:sp>
        <p:nvSpPr>
          <p:cNvPr id="20" name="Shape 20"/>
          <p:cNvSpPr txBox="1">
            <a:spLocks noGrp="1"/>
          </p:cNvSpPr>
          <p:nvPr>
            <p:ph type="dt" idx="10"/>
          </p:nvPr>
        </p:nvSpPr>
        <p:spPr>
          <a:xfrm>
            <a:off x="653564" y="6251279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ítulo y texto vertical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 rot="5400000">
            <a:off x="3833019" y="-1623218"/>
            <a:ext cx="4525963" cy="10972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/>
            </a:lvl1pPr>
            <a:lvl2pPr marL="742950" lvl="1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/>
            </a:lvl2pPr>
            <a:lvl3pPr marL="1143000" lvl="2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/>
            </a:lvl3pPr>
            <a:lvl4pPr marL="1600200" lvl="3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/>
            </a:lvl4pPr>
            <a:lvl5pPr marL="2057400" lvl="4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/>
            </a:lvl5pPr>
            <a:lvl6pPr marL="2514600" lvl="5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800" lvl="6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9000" lvl="7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200" lvl="8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dt" idx="10"/>
          </p:nvPr>
        </p:nvSpPr>
        <p:spPr>
          <a:xfrm>
            <a:off x="609601" y="6356351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Título vertical y texto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title"/>
          </p:nvPr>
        </p:nvSpPr>
        <p:spPr>
          <a:xfrm rot="5400000">
            <a:off x="7285038" y="1828800"/>
            <a:ext cx="5851525" cy="2743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 rot="5400000">
            <a:off x="1697038" y="-812800"/>
            <a:ext cx="5851525" cy="8026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/>
            </a:lvl1pPr>
            <a:lvl2pPr marL="742950" lvl="1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/>
            </a:lvl2pPr>
            <a:lvl3pPr marL="1143000" lvl="2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/>
            </a:lvl3pPr>
            <a:lvl4pPr marL="1600200" lvl="3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/>
            </a:lvl4pPr>
            <a:lvl5pPr marL="2057400" lvl="4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/>
            </a:lvl5pPr>
            <a:lvl6pPr marL="2514600" lvl="5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800" lvl="6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9000" lvl="7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200" lvl="8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dt" idx="10"/>
          </p:nvPr>
        </p:nvSpPr>
        <p:spPr>
          <a:xfrm>
            <a:off x="609601" y="6356351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ítulo y objeto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88950" lvl="0" indent="-285750" algn="l" rtl="0">
              <a:spcBef>
                <a:spcPts val="640"/>
              </a:spcBef>
              <a:buClr>
                <a:schemeClr val="dk1"/>
              </a:buClr>
              <a:buFont typeface="Wingdings" panose="05000000000000000000" pitchFamily="2" charset="2"/>
              <a:buChar char="q"/>
              <a:defRPr sz="2400"/>
            </a:lvl1pPr>
            <a:lvl2pPr marL="920750" lvl="1" indent="-285750" algn="l" rtl="0">
              <a:spcBef>
                <a:spcPts val="560"/>
              </a:spcBef>
              <a:buClr>
                <a:schemeClr val="dk1"/>
              </a:buClr>
              <a:buFont typeface="Wingdings" panose="05000000000000000000" pitchFamily="2" charset="2"/>
              <a:buChar char="Ø"/>
              <a:defRPr/>
            </a:lvl2pPr>
            <a:lvl3pPr marL="1143000" lvl="2" indent="-76200" algn="l" rtl="0">
              <a:spcBef>
                <a:spcPts val="480"/>
              </a:spcBef>
              <a:buClr>
                <a:schemeClr val="dk1"/>
              </a:buClr>
              <a:buFont typeface="Wingdings" panose="05000000000000000000" pitchFamily="2" charset="2"/>
              <a:buChar char="ü"/>
              <a:defRPr/>
            </a:lvl3pPr>
            <a:lvl4pPr marL="1600200" lvl="3" indent="-101600" algn="l" rtl="0">
              <a:spcBef>
                <a:spcPts val="400"/>
              </a:spcBef>
              <a:buClr>
                <a:schemeClr val="dk1"/>
              </a:buClr>
              <a:buFont typeface="Arial" panose="020B0604020202020204" pitchFamily="34" charset="0"/>
              <a:buChar char="•"/>
              <a:defRPr/>
            </a:lvl4pPr>
            <a:lvl5pPr marL="2057400" lvl="4" indent="-101600" algn="l" rtl="0">
              <a:spcBef>
                <a:spcPts val="400"/>
              </a:spcBef>
              <a:buClr>
                <a:schemeClr val="dk1"/>
              </a:buClr>
              <a:buFont typeface="Wingdings" panose="05000000000000000000" pitchFamily="2" charset="2"/>
              <a:buChar char="v"/>
              <a:defRPr/>
            </a:lvl5pPr>
            <a:lvl6pPr marL="2514600" lvl="5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800" lvl="6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9000" lvl="7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200" lvl="8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pPr lvl="0"/>
            <a:endParaRPr lang="es-CL" dirty="0"/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609601" y="6356351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09126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Encabezado de sección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963083" y="4406901"/>
            <a:ext cx="103632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l" rtl="0">
              <a:spcBef>
                <a:spcPts val="0"/>
              </a:spcBef>
              <a:defRPr sz="6000"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963083" y="2906713"/>
            <a:ext cx="103632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4000"/>
            </a:lvl1pPr>
            <a:lvl2pPr marL="457200" lvl="1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2pPr>
            <a:lvl3pPr marL="914400" lvl="2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3pPr>
            <a:lvl4pPr marL="1371600" lvl="3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4pPr>
            <a:lvl5pPr marL="1828800" lvl="4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5pPr>
            <a:lvl6pPr marL="2286000" lvl="5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6pPr>
            <a:lvl7pPr marL="2743200" lvl="6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7pPr>
            <a:lvl8pPr marL="3200400" lvl="7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8pPr>
            <a:lvl9pPr marL="3657600" lvl="8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9pPr>
          </a:lstStyle>
          <a:p>
            <a:endParaRPr dirty="0"/>
          </a:p>
        </p:txBody>
      </p:sp>
      <p:sp>
        <p:nvSpPr>
          <p:cNvPr id="32" name="Shape 32"/>
          <p:cNvSpPr txBox="1">
            <a:spLocks noGrp="1"/>
          </p:cNvSpPr>
          <p:nvPr>
            <p:ph type="dt" idx="10"/>
          </p:nvPr>
        </p:nvSpPr>
        <p:spPr>
          <a:xfrm>
            <a:off x="609601" y="6356351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os objetos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609601" y="1600201"/>
            <a:ext cx="53847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2"/>
          </p:nvPr>
        </p:nvSpPr>
        <p:spPr>
          <a:xfrm>
            <a:off x="6197601" y="1600201"/>
            <a:ext cx="53847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dt" idx="10"/>
          </p:nvPr>
        </p:nvSpPr>
        <p:spPr>
          <a:xfrm>
            <a:off x="609601" y="6356351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ación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609601" y="1535112"/>
            <a:ext cx="5386916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Font typeface="Calibri"/>
              <a:buNone/>
              <a:defRPr/>
            </a:lvl1pPr>
            <a:lvl2pPr marL="457200" lvl="1" indent="0" rtl="0">
              <a:spcBef>
                <a:spcPts val="0"/>
              </a:spcBef>
              <a:buFont typeface="Calibri"/>
              <a:buNone/>
              <a:defRPr/>
            </a:lvl2pPr>
            <a:lvl3pPr marL="914400" lvl="2" indent="0" rtl="0">
              <a:spcBef>
                <a:spcPts val="0"/>
              </a:spcBef>
              <a:buFont typeface="Calibri"/>
              <a:buNone/>
              <a:defRPr/>
            </a:lvl3pPr>
            <a:lvl4pPr marL="1371600" lvl="3" indent="0" rtl="0">
              <a:spcBef>
                <a:spcPts val="0"/>
              </a:spcBef>
              <a:buFont typeface="Calibri"/>
              <a:buNone/>
              <a:defRPr/>
            </a:lvl4pPr>
            <a:lvl5pPr marL="1828800" lvl="4" indent="0" rtl="0">
              <a:spcBef>
                <a:spcPts val="0"/>
              </a:spcBef>
              <a:buFont typeface="Calibri"/>
              <a:buNone/>
              <a:defRPr/>
            </a:lvl5pPr>
            <a:lvl6pPr marL="2286000" lvl="5" indent="0" rtl="0">
              <a:spcBef>
                <a:spcPts val="0"/>
              </a:spcBef>
              <a:buFont typeface="Calibri"/>
              <a:buNone/>
              <a:defRPr/>
            </a:lvl6pPr>
            <a:lvl7pPr marL="2743200" lvl="6" indent="0" rtl="0">
              <a:spcBef>
                <a:spcPts val="0"/>
              </a:spcBef>
              <a:buFont typeface="Calibri"/>
              <a:buNone/>
              <a:defRPr/>
            </a:lvl7pPr>
            <a:lvl8pPr marL="3200400" lvl="7" indent="0" rtl="0">
              <a:spcBef>
                <a:spcPts val="0"/>
              </a:spcBef>
              <a:buFont typeface="Calibri"/>
              <a:buNone/>
              <a:defRPr/>
            </a:lvl8pPr>
            <a:lvl9pPr marL="3657600" lvl="8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2"/>
          </p:nvPr>
        </p:nvSpPr>
        <p:spPr>
          <a:xfrm>
            <a:off x="609601" y="2174875"/>
            <a:ext cx="5386916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3"/>
          </p:nvPr>
        </p:nvSpPr>
        <p:spPr>
          <a:xfrm>
            <a:off x="6193367" y="1535112"/>
            <a:ext cx="5389032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Font typeface="Calibri"/>
              <a:buNone/>
              <a:defRPr/>
            </a:lvl1pPr>
            <a:lvl2pPr marL="457200" lvl="1" indent="0" rtl="0">
              <a:spcBef>
                <a:spcPts val="0"/>
              </a:spcBef>
              <a:buFont typeface="Calibri"/>
              <a:buNone/>
              <a:defRPr/>
            </a:lvl2pPr>
            <a:lvl3pPr marL="914400" lvl="2" indent="0" rtl="0">
              <a:spcBef>
                <a:spcPts val="0"/>
              </a:spcBef>
              <a:buFont typeface="Calibri"/>
              <a:buNone/>
              <a:defRPr/>
            </a:lvl3pPr>
            <a:lvl4pPr marL="1371600" lvl="3" indent="0" rtl="0">
              <a:spcBef>
                <a:spcPts val="0"/>
              </a:spcBef>
              <a:buFont typeface="Calibri"/>
              <a:buNone/>
              <a:defRPr/>
            </a:lvl4pPr>
            <a:lvl5pPr marL="1828800" lvl="4" indent="0" rtl="0">
              <a:spcBef>
                <a:spcPts val="0"/>
              </a:spcBef>
              <a:buFont typeface="Calibri"/>
              <a:buNone/>
              <a:defRPr/>
            </a:lvl5pPr>
            <a:lvl6pPr marL="2286000" lvl="5" indent="0" rtl="0">
              <a:spcBef>
                <a:spcPts val="0"/>
              </a:spcBef>
              <a:buFont typeface="Calibri"/>
              <a:buNone/>
              <a:defRPr/>
            </a:lvl6pPr>
            <a:lvl7pPr marL="2743200" lvl="6" indent="0" rtl="0">
              <a:spcBef>
                <a:spcPts val="0"/>
              </a:spcBef>
              <a:buFont typeface="Calibri"/>
              <a:buNone/>
              <a:defRPr/>
            </a:lvl7pPr>
            <a:lvl8pPr marL="3200400" lvl="7" indent="0" rtl="0">
              <a:spcBef>
                <a:spcPts val="0"/>
              </a:spcBef>
              <a:buFont typeface="Calibri"/>
              <a:buNone/>
              <a:defRPr/>
            </a:lvl8pPr>
            <a:lvl9pPr marL="3657600" lvl="8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4"/>
          </p:nvPr>
        </p:nvSpPr>
        <p:spPr>
          <a:xfrm>
            <a:off x="6193367" y="2174875"/>
            <a:ext cx="5389032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dt" idx="10"/>
          </p:nvPr>
        </p:nvSpPr>
        <p:spPr>
          <a:xfrm>
            <a:off x="609601" y="6356351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ólo el título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609601" y="6356351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En blanco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dt" idx="10"/>
          </p:nvPr>
        </p:nvSpPr>
        <p:spPr>
          <a:xfrm>
            <a:off x="609601" y="6356351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ido con título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609601" y="273051"/>
            <a:ext cx="4011084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defRPr sz="4000"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4766733" y="273050"/>
            <a:ext cx="6815667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63" name="Shape 63"/>
          <p:cNvSpPr txBox="1">
            <a:spLocks noGrp="1"/>
          </p:cNvSpPr>
          <p:nvPr>
            <p:ph type="body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buFont typeface="Calibri"/>
              <a:buNone/>
              <a:defRPr/>
            </a:lvl1pPr>
            <a:lvl2pPr marL="457200" lvl="1" indent="0" rtl="0">
              <a:spcBef>
                <a:spcPts val="0"/>
              </a:spcBef>
              <a:buFont typeface="Calibri"/>
              <a:buNone/>
              <a:defRPr/>
            </a:lvl2pPr>
            <a:lvl3pPr marL="914400" lvl="2" indent="0" rtl="0">
              <a:spcBef>
                <a:spcPts val="0"/>
              </a:spcBef>
              <a:buFont typeface="Calibri"/>
              <a:buNone/>
              <a:defRPr/>
            </a:lvl3pPr>
            <a:lvl4pPr marL="1371600" lvl="3" indent="0" rtl="0">
              <a:spcBef>
                <a:spcPts val="0"/>
              </a:spcBef>
              <a:buFont typeface="Calibri"/>
              <a:buNone/>
              <a:defRPr/>
            </a:lvl4pPr>
            <a:lvl5pPr marL="1828800" lvl="4" indent="0" rtl="0">
              <a:spcBef>
                <a:spcPts val="0"/>
              </a:spcBef>
              <a:buFont typeface="Calibri"/>
              <a:buNone/>
              <a:defRPr/>
            </a:lvl5pPr>
            <a:lvl6pPr marL="2286000" lvl="5" indent="0" rtl="0">
              <a:spcBef>
                <a:spcPts val="0"/>
              </a:spcBef>
              <a:buFont typeface="Calibri"/>
              <a:buNone/>
              <a:defRPr/>
            </a:lvl6pPr>
            <a:lvl7pPr marL="2743200" lvl="6" indent="0" rtl="0">
              <a:spcBef>
                <a:spcPts val="0"/>
              </a:spcBef>
              <a:buFont typeface="Calibri"/>
              <a:buNone/>
              <a:defRPr/>
            </a:lvl7pPr>
            <a:lvl8pPr marL="3200400" lvl="7" indent="0" rtl="0">
              <a:spcBef>
                <a:spcPts val="0"/>
              </a:spcBef>
              <a:buFont typeface="Calibri"/>
              <a:buNone/>
              <a:defRPr/>
            </a:lvl8pPr>
            <a:lvl9pPr marL="3657600" lvl="8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dt" idx="10"/>
          </p:nvPr>
        </p:nvSpPr>
        <p:spPr>
          <a:xfrm>
            <a:off x="609601" y="6356351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Imagen con título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2389718" y="4800601"/>
            <a:ext cx="73151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69" name="Shape 69"/>
          <p:cNvSpPr>
            <a:spLocks noGrp="1"/>
          </p:cNvSpPr>
          <p:nvPr>
            <p:ph type="pic" idx="2"/>
          </p:nvPr>
        </p:nvSpPr>
        <p:spPr>
          <a:xfrm>
            <a:off x="2389718" y="612775"/>
            <a:ext cx="7315199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2389718" y="5367338"/>
            <a:ext cx="73151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buFont typeface="Calibri"/>
              <a:buNone/>
              <a:defRPr/>
            </a:lvl1pPr>
            <a:lvl2pPr marL="457200" lvl="1" indent="0" rtl="0">
              <a:spcBef>
                <a:spcPts val="0"/>
              </a:spcBef>
              <a:buFont typeface="Calibri"/>
              <a:buNone/>
              <a:defRPr/>
            </a:lvl2pPr>
            <a:lvl3pPr marL="914400" lvl="2" indent="0" rtl="0">
              <a:spcBef>
                <a:spcPts val="0"/>
              </a:spcBef>
              <a:buFont typeface="Calibri"/>
              <a:buNone/>
              <a:defRPr/>
            </a:lvl3pPr>
            <a:lvl4pPr marL="1371600" lvl="3" indent="0" rtl="0">
              <a:spcBef>
                <a:spcPts val="0"/>
              </a:spcBef>
              <a:buFont typeface="Calibri"/>
              <a:buNone/>
              <a:defRPr/>
            </a:lvl4pPr>
            <a:lvl5pPr marL="1828800" lvl="4" indent="0" rtl="0">
              <a:spcBef>
                <a:spcPts val="0"/>
              </a:spcBef>
              <a:buFont typeface="Calibri"/>
              <a:buNone/>
              <a:defRPr/>
            </a:lvl5pPr>
            <a:lvl6pPr marL="2286000" lvl="5" indent="0" rtl="0">
              <a:spcBef>
                <a:spcPts val="0"/>
              </a:spcBef>
              <a:buFont typeface="Calibri"/>
              <a:buNone/>
              <a:defRPr/>
            </a:lvl6pPr>
            <a:lvl7pPr marL="2743200" lvl="6" indent="0" rtl="0">
              <a:spcBef>
                <a:spcPts val="0"/>
              </a:spcBef>
              <a:buFont typeface="Calibri"/>
              <a:buNone/>
              <a:defRPr/>
            </a:lvl7pPr>
            <a:lvl8pPr marL="3200400" lvl="7" indent="0" rtl="0">
              <a:spcBef>
                <a:spcPts val="0"/>
              </a:spcBef>
              <a:buFont typeface="Calibri"/>
              <a:buNone/>
              <a:defRPr/>
            </a:lvl8pPr>
            <a:lvl9pPr marL="3657600" lvl="8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dt" idx="10"/>
          </p:nvPr>
        </p:nvSpPr>
        <p:spPr>
          <a:xfrm>
            <a:off x="609601" y="6356351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D2D7D3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marL="0" marR="0" lvl="1" indent="0" algn="l" rtl="0">
              <a:spcBef>
                <a:spcPts val="0"/>
              </a:spcBef>
              <a:defRPr/>
            </a:lvl2pPr>
            <a:lvl3pPr marL="0" marR="0" lvl="2" indent="0" algn="l" rtl="0">
              <a:spcBef>
                <a:spcPts val="0"/>
              </a:spcBef>
              <a:defRPr/>
            </a:lvl3pPr>
            <a:lvl4pPr marL="0" marR="0" lvl="3" indent="0" algn="l" rtl="0">
              <a:spcBef>
                <a:spcPts val="0"/>
              </a:spcBef>
              <a:defRPr/>
            </a:lvl4pPr>
            <a:lvl5pPr marL="0" marR="0" lvl="4" indent="0" algn="l" rtl="0">
              <a:spcBef>
                <a:spcPts val="0"/>
              </a:spcBef>
              <a:defRPr/>
            </a:lvl5pPr>
            <a:lvl6pPr marL="0" marR="0" lvl="5" indent="0" algn="l" rtl="0">
              <a:spcBef>
                <a:spcPts val="0"/>
              </a:spcBef>
              <a:defRPr/>
            </a:lvl6pPr>
            <a:lvl7pPr marL="0" marR="0" lvl="6" indent="0" algn="l" rtl="0">
              <a:spcBef>
                <a:spcPts val="0"/>
              </a:spcBef>
              <a:defRPr/>
            </a:lvl7pPr>
            <a:lvl8pPr marL="0" marR="0" lvl="7" indent="0" algn="l" rtl="0">
              <a:spcBef>
                <a:spcPts val="0"/>
              </a:spcBef>
              <a:defRPr/>
            </a:lvl8pPr>
            <a:lvl9pPr marL="0" marR="0" lvl="8" indent="0" algn="l" rtl="0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/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/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/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/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/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 dirty="0"/>
          </a:p>
        </p:txBody>
      </p:sp>
      <p:pic>
        <p:nvPicPr>
          <p:cNvPr id="2" name="Imagen 1"/>
          <p:cNvPicPr>
            <a:picLocks noChangeAspect="1"/>
          </p:cNvPicPr>
          <p:nvPr userDrawn="1"/>
        </p:nvPicPr>
        <p:blipFill rotWithShape="1">
          <a:blip r:embed="rId13"/>
          <a:srcRect t="11268" r="23835"/>
          <a:stretch/>
        </p:blipFill>
        <p:spPr>
          <a:xfrm>
            <a:off x="8894619" y="-2"/>
            <a:ext cx="3297382" cy="3665921"/>
          </a:xfrm>
          <a:prstGeom prst="rect">
            <a:avLst/>
          </a:prstGeom>
        </p:spPr>
      </p:pic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609601" y="6356351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pic>
        <p:nvPicPr>
          <p:cNvPr id="3" name="Imagen 2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5116163" y="6303543"/>
            <a:ext cx="1953109" cy="417933"/>
          </a:xfrm>
          <a:prstGeom prst="rect">
            <a:avLst/>
          </a:prstGeom>
        </p:spPr>
      </p:pic>
      <p:sp>
        <p:nvSpPr>
          <p:cNvPr id="4" name="CuadroTexto 3"/>
          <p:cNvSpPr txBox="1"/>
          <p:nvPr userDrawn="1"/>
        </p:nvSpPr>
        <p:spPr>
          <a:xfrm>
            <a:off x="8121112" y="6367591"/>
            <a:ext cx="3843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dirty="0"/>
              <a:t>Huérfanos 1052, piso 8 – www.exe.cl</a:t>
            </a:r>
          </a:p>
        </p:txBody>
      </p:sp>
      <p:sp>
        <p:nvSpPr>
          <p:cNvPr id="5" name="Rectángulo 4"/>
          <p:cNvSpPr/>
          <p:nvPr userDrawn="1"/>
        </p:nvSpPr>
        <p:spPr>
          <a:xfrm>
            <a:off x="0" y="-1"/>
            <a:ext cx="449451" cy="2665709"/>
          </a:xfrm>
          <a:prstGeom prst="rect">
            <a:avLst/>
          </a:prstGeom>
          <a:solidFill>
            <a:srgbClr val="0051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7" name="Rectángulo 16"/>
          <p:cNvSpPr/>
          <p:nvPr userDrawn="1"/>
        </p:nvSpPr>
        <p:spPr>
          <a:xfrm>
            <a:off x="0" y="4192291"/>
            <a:ext cx="449451" cy="2665709"/>
          </a:xfrm>
          <a:prstGeom prst="rect">
            <a:avLst/>
          </a:prstGeom>
          <a:solidFill>
            <a:srgbClr val="0051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" name="Rectángulo 5"/>
          <p:cNvSpPr/>
          <p:nvPr userDrawn="1"/>
        </p:nvSpPr>
        <p:spPr>
          <a:xfrm>
            <a:off x="0" y="2665708"/>
            <a:ext cx="449451" cy="1526583"/>
          </a:xfrm>
          <a:prstGeom prst="rect">
            <a:avLst/>
          </a:prstGeom>
          <a:solidFill>
            <a:srgbClr val="3A38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4800" b="1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png"/><Relationship Id="rId7" Type="http://schemas.openxmlformats.org/officeDocument/2006/relationships/image" Target="../media/image8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jpeg"/><Relationship Id="rId10" Type="http://schemas.openxmlformats.org/officeDocument/2006/relationships/image" Target="../media/image11.jpeg"/><Relationship Id="rId4" Type="http://schemas.openxmlformats.org/officeDocument/2006/relationships/image" Target="../media/image5.jpeg"/><Relationship Id="rId9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Clr>
                <a:schemeClr val="lt1"/>
              </a:buClr>
              <a:buSzPct val="25000"/>
            </a:pPr>
            <a:r>
              <a:rPr lang="es-ES" sz="5400" dirty="0">
                <a:latin typeface="Questrial"/>
                <a:ea typeface="Questrial"/>
                <a:cs typeface="Questrial"/>
                <a:sym typeface="Questrial"/>
              </a:rPr>
              <a:t>Nombre Proyecto</a:t>
            </a:r>
          </a:p>
        </p:txBody>
      </p:sp>
      <p:sp>
        <p:nvSpPr>
          <p:cNvPr id="2" name="Subtítulo 1"/>
          <p:cNvSpPr>
            <a:spLocks noGrp="1"/>
          </p:cNvSpPr>
          <p:nvPr>
            <p:ph type="subTitle" idx="1"/>
          </p:nvPr>
        </p:nvSpPr>
        <p:spPr>
          <a:xfrm>
            <a:off x="914400" y="4738606"/>
            <a:ext cx="8534399" cy="1258433"/>
          </a:xfrm>
        </p:spPr>
        <p:txBody>
          <a:bodyPr/>
          <a:lstStyle/>
          <a:p>
            <a:r>
              <a:rPr lang="es-CL" dirty="0" err="1"/>
              <a:t>Kick</a:t>
            </a:r>
            <a:r>
              <a:rPr lang="es-CL" dirty="0"/>
              <a:t> Off del Proyecto</a:t>
            </a:r>
          </a:p>
          <a:p>
            <a:r>
              <a:rPr lang="es-CL" dirty="0"/>
              <a:t>Fecha: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3361" y="2317192"/>
            <a:ext cx="7441870" cy="3133581"/>
          </a:xfrm>
        </p:spPr>
        <p:txBody>
          <a:bodyPr/>
          <a:lstStyle/>
          <a:p>
            <a:pPr algn="l"/>
            <a:r>
              <a:rPr lang="es-CL" sz="13800" dirty="0">
                <a:solidFill>
                  <a:schemeClr val="accent2"/>
                </a:solidFill>
              </a:rPr>
              <a:t>5. </a:t>
            </a:r>
            <a:r>
              <a:rPr lang="es-CL" sz="4400" dirty="0"/>
              <a:t>Metodología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426845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3361" y="2317192"/>
            <a:ext cx="7441870" cy="3133581"/>
          </a:xfrm>
        </p:spPr>
        <p:txBody>
          <a:bodyPr/>
          <a:lstStyle/>
          <a:p>
            <a:pPr algn="l"/>
            <a:r>
              <a:rPr lang="es-CL" sz="13800" dirty="0">
                <a:solidFill>
                  <a:schemeClr val="accent2"/>
                </a:solidFill>
              </a:rPr>
              <a:t>6. </a:t>
            </a:r>
            <a:r>
              <a:rPr lang="es-CL" sz="4400" dirty="0"/>
              <a:t>Entregables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7025203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3361" y="2317192"/>
            <a:ext cx="7441870" cy="3133581"/>
          </a:xfrm>
        </p:spPr>
        <p:txBody>
          <a:bodyPr/>
          <a:lstStyle/>
          <a:p>
            <a:pPr algn="l"/>
            <a:r>
              <a:rPr lang="es-CL" sz="13800" dirty="0">
                <a:solidFill>
                  <a:schemeClr val="accent2"/>
                </a:solidFill>
              </a:rPr>
              <a:t>7. </a:t>
            </a:r>
            <a:r>
              <a:rPr lang="es-CL" sz="4400" dirty="0"/>
              <a:t>Mecanismo de Seguimiento y Control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568778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3361" y="2317192"/>
            <a:ext cx="7441870" cy="3133581"/>
          </a:xfrm>
        </p:spPr>
        <p:txBody>
          <a:bodyPr/>
          <a:lstStyle/>
          <a:p>
            <a:pPr algn="l"/>
            <a:r>
              <a:rPr lang="es-CL" sz="13800" dirty="0">
                <a:solidFill>
                  <a:schemeClr val="accent2"/>
                </a:solidFill>
              </a:rPr>
              <a:t>8. </a:t>
            </a:r>
            <a:r>
              <a:rPr lang="es-CL" sz="4400" dirty="0"/>
              <a:t>Organización y planificación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8126683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3361" y="2317192"/>
            <a:ext cx="7441870" cy="3133581"/>
          </a:xfrm>
        </p:spPr>
        <p:txBody>
          <a:bodyPr/>
          <a:lstStyle/>
          <a:p>
            <a:pPr algn="l"/>
            <a:r>
              <a:rPr lang="es-CL" sz="13800" dirty="0">
                <a:solidFill>
                  <a:schemeClr val="accent2"/>
                </a:solidFill>
              </a:rPr>
              <a:t>9. </a:t>
            </a:r>
            <a:r>
              <a:rPr lang="es-CL" sz="4400" dirty="0"/>
              <a:t>Hitos de Facturación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1396971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CL" sz="3200" dirty="0">
                <a:solidFill>
                  <a:srgbClr val="005194"/>
                </a:solidFill>
              </a:rPr>
              <a:t>9. Hitos de Facturación</a:t>
            </a:r>
            <a:endParaRPr lang="es-CL" sz="3200" dirty="0"/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0426473"/>
              </p:ext>
            </p:extLst>
          </p:nvPr>
        </p:nvGraphicFramePr>
        <p:xfrm>
          <a:off x="1794492" y="1834810"/>
          <a:ext cx="8127999" cy="215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815401637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852884664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70406078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s-CL" dirty="0"/>
                        <a:t>Hitos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Valor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Fecha Aprox.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70356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b="1" dirty="0"/>
                        <a:t>Hito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% (UF)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Fecha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70115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41928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3241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82184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71463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1021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/>
          <p:cNvSpPr>
            <a:spLocks noGrp="1"/>
          </p:cNvSpPr>
          <p:nvPr>
            <p:ph type="body" idx="4294967295"/>
          </p:nvPr>
        </p:nvSpPr>
        <p:spPr>
          <a:xfrm>
            <a:off x="736270" y="258289"/>
            <a:ext cx="8965870" cy="5619997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s-CL" sz="3200" dirty="0"/>
              <a:t>Presentación de la Empresa </a:t>
            </a:r>
          </a:p>
          <a:p>
            <a:pPr marL="457200" indent="-457200">
              <a:buFont typeface="+mj-lt"/>
              <a:buAutoNum type="arabicPeriod"/>
            </a:pPr>
            <a:r>
              <a:rPr lang="es-CL" sz="3200" dirty="0"/>
              <a:t>Introducción</a:t>
            </a:r>
          </a:p>
          <a:p>
            <a:pPr marL="457200" indent="-457200">
              <a:buFont typeface="+mj-lt"/>
              <a:buAutoNum type="arabicPeriod"/>
            </a:pPr>
            <a:r>
              <a:rPr lang="es-CL" sz="3200" dirty="0"/>
              <a:t>Enfoque Institucional</a:t>
            </a:r>
          </a:p>
          <a:p>
            <a:pPr marL="457200" indent="-457200">
              <a:buFont typeface="+mj-lt"/>
              <a:buAutoNum type="arabicPeriod"/>
            </a:pPr>
            <a:r>
              <a:rPr lang="es-CL" sz="3200" dirty="0"/>
              <a:t>Alcance y limitaciones</a:t>
            </a:r>
          </a:p>
          <a:p>
            <a:pPr marL="457200" indent="-457200">
              <a:buFont typeface="+mj-lt"/>
              <a:buAutoNum type="arabicPeriod"/>
            </a:pPr>
            <a:r>
              <a:rPr lang="es-CL" sz="3200" dirty="0"/>
              <a:t>Metodología</a:t>
            </a:r>
          </a:p>
          <a:p>
            <a:pPr marL="457200" indent="-457200">
              <a:buFont typeface="+mj-lt"/>
              <a:buAutoNum type="arabicPeriod"/>
            </a:pPr>
            <a:r>
              <a:rPr lang="es-CL" sz="3200" dirty="0"/>
              <a:t>Entregables</a:t>
            </a:r>
          </a:p>
          <a:p>
            <a:pPr marL="457200" indent="-457200">
              <a:buFont typeface="+mj-lt"/>
              <a:buAutoNum type="arabicPeriod"/>
            </a:pPr>
            <a:r>
              <a:rPr lang="es-CL" sz="3200" dirty="0"/>
              <a:t>Mecanismo de Seguimiento y Control</a:t>
            </a:r>
          </a:p>
          <a:p>
            <a:pPr marL="457200" indent="-457200">
              <a:buFont typeface="+mj-lt"/>
              <a:buAutoNum type="arabicPeriod"/>
            </a:pPr>
            <a:r>
              <a:rPr lang="es-CL" sz="3200" dirty="0"/>
              <a:t>Organización y planificación</a:t>
            </a:r>
          </a:p>
          <a:p>
            <a:pPr marL="457200" indent="-457200">
              <a:buFont typeface="+mj-lt"/>
              <a:buAutoNum type="arabicPeriod"/>
            </a:pPr>
            <a:r>
              <a:rPr lang="es-CL" sz="3200" dirty="0"/>
              <a:t>Hitos de Facturación</a:t>
            </a:r>
          </a:p>
        </p:txBody>
      </p:sp>
    </p:spTree>
    <p:extLst>
      <p:ext uri="{BB962C8B-B14F-4D97-AF65-F5344CB8AC3E}">
        <p14:creationId xmlns:p14="http://schemas.microsoft.com/office/powerpoint/2010/main" val="1338922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3361" y="2317192"/>
            <a:ext cx="7441870" cy="3133581"/>
          </a:xfrm>
        </p:spPr>
        <p:txBody>
          <a:bodyPr/>
          <a:lstStyle/>
          <a:p>
            <a:pPr algn="l"/>
            <a:r>
              <a:rPr lang="es-CL" sz="13800" dirty="0">
                <a:solidFill>
                  <a:schemeClr val="accent2"/>
                </a:solidFill>
              </a:rPr>
              <a:t>1. </a:t>
            </a:r>
            <a:r>
              <a:rPr lang="es-CL" sz="4400" dirty="0"/>
              <a:t>Presentación de la empresa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617093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CL" sz="3200" dirty="0">
                <a:solidFill>
                  <a:srgbClr val="005194"/>
                </a:solidFill>
              </a:rPr>
              <a:t>1. Presentación de las empresas EXE</a:t>
            </a:r>
            <a:endParaRPr lang="es-CL" dirty="0">
              <a:solidFill>
                <a:srgbClr val="005194"/>
              </a:solidFill>
            </a:endParaRPr>
          </a:p>
        </p:txBody>
      </p:sp>
      <p:sp>
        <p:nvSpPr>
          <p:cNvPr id="4" name="Marcador de texto 3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9923813" cy="4525963"/>
          </a:xfrm>
        </p:spPr>
        <p:txBody>
          <a:bodyPr/>
          <a:lstStyle/>
          <a:p>
            <a:r>
              <a:rPr lang="es-ES" sz="1800" dirty="0">
                <a:solidFill>
                  <a:schemeClr val="tx1"/>
                </a:solidFill>
              </a:rPr>
              <a:t>Fundada en 1994, Empresas EXE se conforma a partir de cuatro áreas de negocios enfocadas en satisfacer necesidades específicas de sus clientes,  promoviendo la orquestación de sus negocios  a través de soluciones basadas en nuestros productos, servicios, conocimientos, capacidades y prácticas.</a:t>
            </a:r>
          </a:p>
          <a:p>
            <a:pPr marL="203200" indent="0">
              <a:buNone/>
            </a:pPr>
            <a:endParaRPr lang="es-CL" dirty="0"/>
          </a:p>
          <a:p>
            <a:endParaRPr lang="es-CL" sz="1800" dirty="0"/>
          </a:p>
          <a:p>
            <a:r>
              <a:rPr lang="es-CL" sz="1800" dirty="0"/>
              <a:t>Principales Clientes:</a:t>
            </a:r>
          </a:p>
        </p:txBody>
      </p:sp>
      <p:pic>
        <p:nvPicPr>
          <p:cNvPr id="5" name="16 Imagen" descr="gobierno de chile.jpg"/>
          <p:cNvPicPr>
            <a:picLocks noChangeAspect="1"/>
          </p:cNvPicPr>
          <p:nvPr/>
        </p:nvPicPr>
        <p:blipFill>
          <a:blip r:embed="rId2" cstate="print">
            <a:alphaModFix amt="90000"/>
          </a:blip>
          <a:stretch>
            <a:fillRect/>
          </a:stretch>
        </p:blipFill>
        <p:spPr>
          <a:xfrm>
            <a:off x="4306466" y="3753592"/>
            <a:ext cx="974336" cy="970005"/>
          </a:xfrm>
          <a:prstGeom prst="rect">
            <a:avLst/>
          </a:prstGeom>
        </p:spPr>
      </p:pic>
      <p:pic>
        <p:nvPicPr>
          <p:cNvPr id="6" name="11 Imagen" descr="contraloria general de la republica.png"/>
          <p:cNvPicPr>
            <a:picLocks noChangeAspect="1"/>
          </p:cNvPicPr>
          <p:nvPr/>
        </p:nvPicPr>
        <p:blipFill>
          <a:blip r:embed="rId3" cstate="print">
            <a:alphaModFix amt="91000"/>
          </a:blip>
          <a:stretch>
            <a:fillRect/>
          </a:stretch>
        </p:blipFill>
        <p:spPr>
          <a:xfrm>
            <a:off x="6758678" y="5061650"/>
            <a:ext cx="905059" cy="903804"/>
          </a:xfrm>
          <a:prstGeom prst="rect">
            <a:avLst/>
          </a:prstGeom>
        </p:spPr>
      </p:pic>
      <p:pic>
        <p:nvPicPr>
          <p:cNvPr id="7" name="8 Imagen" descr="tesoreria general de la republiuc.jpg"/>
          <p:cNvPicPr>
            <a:picLocks noChangeAspect="1"/>
          </p:cNvPicPr>
          <p:nvPr/>
        </p:nvPicPr>
        <p:blipFill>
          <a:blip r:embed="rId4" cstate="print">
            <a:alphaModFix amt="95000"/>
          </a:blip>
          <a:stretch>
            <a:fillRect/>
          </a:stretch>
        </p:blipFill>
        <p:spPr>
          <a:xfrm>
            <a:off x="5498167" y="5007962"/>
            <a:ext cx="1051641" cy="1051641"/>
          </a:xfrm>
          <a:prstGeom prst="rect">
            <a:avLst/>
          </a:prstGeom>
        </p:spPr>
      </p:pic>
      <p:pic>
        <p:nvPicPr>
          <p:cNvPr id="8" name="15 Imagen" descr="gendarmeria.pn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EBEBEB"/>
              </a:clrFrom>
              <a:clrTo>
                <a:srgbClr val="EBEBEB">
                  <a:alpha val="0"/>
                </a:srgbClr>
              </a:clrTo>
            </a:clrChange>
            <a:alphaModFix amt="88000"/>
          </a:blip>
          <a:stretch>
            <a:fillRect/>
          </a:stretch>
        </p:blipFill>
        <p:spPr>
          <a:xfrm>
            <a:off x="7918235" y="3812504"/>
            <a:ext cx="989390" cy="911093"/>
          </a:xfrm>
          <a:prstGeom prst="rect">
            <a:avLst/>
          </a:prstGeom>
        </p:spPr>
      </p:pic>
      <p:pic>
        <p:nvPicPr>
          <p:cNvPr id="9" name="13 Imagen" descr="Fiscalia ministerio publico.png"/>
          <p:cNvPicPr>
            <a:picLocks noChangeAspect="1"/>
          </p:cNvPicPr>
          <p:nvPr/>
        </p:nvPicPr>
        <p:blipFill rotWithShape="1">
          <a:blip r:embed="rId6" cstate="print">
            <a:alphaModFix amt="89000"/>
          </a:blip>
          <a:srcRect l="9321" r="7271"/>
          <a:stretch/>
        </p:blipFill>
        <p:spPr>
          <a:xfrm>
            <a:off x="4221801" y="5116879"/>
            <a:ext cx="1140061" cy="754994"/>
          </a:xfrm>
          <a:prstGeom prst="rect">
            <a:avLst/>
          </a:prstGeom>
        </p:spPr>
      </p:pic>
      <p:pic>
        <p:nvPicPr>
          <p:cNvPr id="10" name="Picture 2" descr="http://www.ultrasport.cl/newsite/escuela/img_reglamentacion/DGAC.gif"/>
          <p:cNvPicPr>
            <a:picLocks noChangeAspect="1" noChangeArrowheads="1"/>
          </p:cNvPicPr>
          <p:nvPr/>
        </p:nvPicPr>
        <p:blipFill>
          <a:blip r:embed="rId7" cstate="print">
            <a:alphaModFix amt="9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9215" y="3718304"/>
            <a:ext cx="1196856" cy="1137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14 Imagen" descr="Fonasa.jpg"/>
          <p:cNvPicPr>
            <a:picLocks noChangeAspect="1"/>
          </p:cNvPicPr>
          <p:nvPr/>
        </p:nvPicPr>
        <p:blipFill>
          <a:blip r:embed="rId8" cstate="print">
            <a:alphaModFix amt="87000"/>
          </a:blip>
          <a:stretch>
            <a:fillRect/>
          </a:stretch>
        </p:blipFill>
        <p:spPr>
          <a:xfrm>
            <a:off x="9096440" y="4048279"/>
            <a:ext cx="1063734" cy="335498"/>
          </a:xfrm>
          <a:prstGeom prst="rect">
            <a:avLst/>
          </a:prstGeom>
        </p:spPr>
      </p:pic>
      <p:pic>
        <p:nvPicPr>
          <p:cNvPr id="12" name="9 Imagen" descr="bolsa_de_comercio_santiago.png"/>
          <p:cNvPicPr>
            <a:picLocks noChangeAspect="1"/>
          </p:cNvPicPr>
          <p:nvPr/>
        </p:nvPicPr>
        <p:blipFill>
          <a:blip r:embed="rId9" cstate="print">
            <a:alphaModFix amt="91000"/>
          </a:blip>
          <a:stretch>
            <a:fillRect/>
          </a:stretch>
        </p:blipFill>
        <p:spPr>
          <a:xfrm>
            <a:off x="9150218" y="5361509"/>
            <a:ext cx="995422" cy="348790"/>
          </a:xfrm>
          <a:prstGeom prst="rect">
            <a:avLst/>
          </a:prstGeom>
        </p:spPr>
      </p:pic>
      <p:pic>
        <p:nvPicPr>
          <p:cNvPr id="13" name="17 Imagen" descr="Hosmil.jpg"/>
          <p:cNvPicPr>
            <a:picLocks noChangeAspect="1"/>
          </p:cNvPicPr>
          <p:nvPr/>
        </p:nvPicPr>
        <p:blipFill>
          <a:blip r:embed="rId10" cstate="print">
            <a:alphaModFix amt="91000"/>
          </a:blip>
          <a:stretch>
            <a:fillRect/>
          </a:stretch>
        </p:blipFill>
        <p:spPr>
          <a:xfrm>
            <a:off x="6739972" y="3836150"/>
            <a:ext cx="935860" cy="875352"/>
          </a:xfrm>
          <a:prstGeom prst="rect">
            <a:avLst/>
          </a:prstGeom>
        </p:spPr>
      </p:pic>
      <p:pic>
        <p:nvPicPr>
          <p:cNvPr id="14" name="28 Imagen" descr="corfo.PNG"/>
          <p:cNvPicPr>
            <a:picLocks noChangeAspect="1"/>
          </p:cNvPicPr>
          <p:nvPr/>
        </p:nvPicPr>
        <p:blipFill>
          <a:blip r:embed="rId11" cstate="print">
            <a:alphaModFix amt="89000"/>
          </a:blip>
          <a:stretch>
            <a:fillRect/>
          </a:stretch>
        </p:blipFill>
        <p:spPr>
          <a:xfrm>
            <a:off x="8030740" y="5365159"/>
            <a:ext cx="958779" cy="488435"/>
          </a:xfrm>
          <a:prstGeom prst="rect">
            <a:avLst/>
          </a:prstGeom>
        </p:spPr>
      </p:pic>
      <p:sp>
        <p:nvSpPr>
          <p:cNvPr id="15" name="Rectángulo 14"/>
          <p:cNvSpPr/>
          <p:nvPr/>
        </p:nvSpPr>
        <p:spPr>
          <a:xfrm>
            <a:off x="4221801" y="3656594"/>
            <a:ext cx="1149034" cy="1186250"/>
          </a:xfrm>
          <a:prstGeom prst="rect">
            <a:avLst/>
          </a:prstGeom>
          <a:noFill/>
          <a:ln w="3175" cmpd="sng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Rectángulo 15"/>
          <p:cNvSpPr/>
          <p:nvPr/>
        </p:nvSpPr>
        <p:spPr>
          <a:xfrm>
            <a:off x="5426471" y="3660741"/>
            <a:ext cx="1149034" cy="1186250"/>
          </a:xfrm>
          <a:prstGeom prst="rect">
            <a:avLst/>
          </a:prstGeom>
          <a:noFill/>
          <a:ln w="3175" cmpd="sng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Rectángulo 16"/>
          <p:cNvSpPr/>
          <p:nvPr/>
        </p:nvSpPr>
        <p:spPr>
          <a:xfrm>
            <a:off x="6630596" y="3665307"/>
            <a:ext cx="1149034" cy="1186250"/>
          </a:xfrm>
          <a:prstGeom prst="rect">
            <a:avLst/>
          </a:prstGeom>
          <a:noFill/>
          <a:ln w="3175" cmpd="sng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Rectángulo 17"/>
          <p:cNvSpPr/>
          <p:nvPr/>
        </p:nvSpPr>
        <p:spPr>
          <a:xfrm>
            <a:off x="7845665" y="3665358"/>
            <a:ext cx="1149034" cy="1186250"/>
          </a:xfrm>
          <a:prstGeom prst="rect">
            <a:avLst/>
          </a:prstGeom>
          <a:noFill/>
          <a:ln w="3175" cmpd="sng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Rectángulo 18"/>
          <p:cNvSpPr/>
          <p:nvPr/>
        </p:nvSpPr>
        <p:spPr>
          <a:xfrm>
            <a:off x="9060155" y="3663891"/>
            <a:ext cx="1149034" cy="1186250"/>
          </a:xfrm>
          <a:prstGeom prst="rect">
            <a:avLst/>
          </a:prstGeom>
          <a:noFill/>
          <a:ln w="1524" cmpd="sng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Rectángulo 19"/>
          <p:cNvSpPr/>
          <p:nvPr/>
        </p:nvSpPr>
        <p:spPr>
          <a:xfrm>
            <a:off x="4222771" y="4917000"/>
            <a:ext cx="1149034" cy="1186250"/>
          </a:xfrm>
          <a:prstGeom prst="rect">
            <a:avLst/>
          </a:prstGeom>
          <a:noFill/>
          <a:ln w="3175" cmpd="sng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Rectángulo 20"/>
          <p:cNvSpPr/>
          <p:nvPr/>
        </p:nvSpPr>
        <p:spPr>
          <a:xfrm>
            <a:off x="5437059" y="4916239"/>
            <a:ext cx="1149034" cy="1186250"/>
          </a:xfrm>
          <a:prstGeom prst="rect">
            <a:avLst/>
          </a:prstGeom>
          <a:noFill/>
          <a:ln w="3175" cmpd="sng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Rectángulo 21"/>
          <p:cNvSpPr/>
          <p:nvPr/>
        </p:nvSpPr>
        <p:spPr>
          <a:xfrm>
            <a:off x="6649955" y="4918579"/>
            <a:ext cx="1149034" cy="1186250"/>
          </a:xfrm>
          <a:prstGeom prst="rect">
            <a:avLst/>
          </a:prstGeom>
          <a:noFill/>
          <a:ln w="3175" cmpd="sng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Rectángulo 22"/>
          <p:cNvSpPr/>
          <p:nvPr/>
        </p:nvSpPr>
        <p:spPr>
          <a:xfrm>
            <a:off x="7864986" y="4932916"/>
            <a:ext cx="1149034" cy="1186250"/>
          </a:xfrm>
          <a:prstGeom prst="rect">
            <a:avLst/>
          </a:prstGeom>
          <a:noFill/>
          <a:ln w="3175" cmpd="sng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Rectángulo 23"/>
          <p:cNvSpPr/>
          <p:nvPr/>
        </p:nvSpPr>
        <p:spPr>
          <a:xfrm>
            <a:off x="9071803" y="4939914"/>
            <a:ext cx="1149034" cy="1186250"/>
          </a:xfrm>
          <a:prstGeom prst="rect">
            <a:avLst/>
          </a:prstGeom>
          <a:noFill/>
          <a:ln w="3175" cmpd="sng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1459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3361" y="2317192"/>
            <a:ext cx="7441870" cy="3133581"/>
          </a:xfrm>
        </p:spPr>
        <p:txBody>
          <a:bodyPr/>
          <a:lstStyle/>
          <a:p>
            <a:pPr algn="l"/>
            <a:r>
              <a:rPr lang="es-CL" sz="13800" dirty="0">
                <a:solidFill>
                  <a:schemeClr val="accent2"/>
                </a:solidFill>
              </a:rPr>
              <a:t>2. </a:t>
            </a:r>
            <a:r>
              <a:rPr lang="es-CL" sz="4400" dirty="0"/>
              <a:t>Introducción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37810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CL" sz="3200" dirty="0">
                <a:solidFill>
                  <a:srgbClr val="005194"/>
                </a:solidFill>
              </a:rPr>
              <a:t>2. Introducción</a:t>
            </a:r>
            <a:endParaRPr lang="es-CL" dirty="0">
              <a:solidFill>
                <a:srgbClr val="005194"/>
              </a:solidFill>
            </a:endParaRPr>
          </a:p>
        </p:txBody>
      </p:sp>
      <p:sp>
        <p:nvSpPr>
          <p:cNvPr id="4" name="Marcador de texto 3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9923813" cy="4525963"/>
          </a:xfrm>
        </p:spPr>
        <p:txBody>
          <a:bodyPr/>
          <a:lstStyle/>
          <a:p>
            <a:pPr algn="just"/>
            <a:r>
              <a:rPr lang="es-CL" sz="1800" dirty="0"/>
              <a:t>La administración de documentos es una actividad que involucra una serie de acciones que se están tratando de resolver a través del uso de herramientas automatizadas. </a:t>
            </a:r>
          </a:p>
          <a:p>
            <a:pPr algn="just"/>
            <a:endParaRPr lang="es-CL" sz="1800" dirty="0"/>
          </a:p>
          <a:p>
            <a:pPr algn="just"/>
            <a:r>
              <a:rPr lang="es-CL" sz="1800" dirty="0"/>
              <a:t>Dentro de este contexto se hace necesario contar con un </a:t>
            </a:r>
            <a:r>
              <a:rPr lang="es-CL" sz="1800" b="1" dirty="0"/>
              <a:t>Servicio y plataforma de Gestión Documental </a:t>
            </a:r>
            <a:r>
              <a:rPr lang="es-CL" sz="1800" dirty="0"/>
              <a:t>para el apoyo de sus labores, que permita el manejo de documentos, apoyando el registro, distribución, seguimiento y control de éstos. </a:t>
            </a:r>
          </a:p>
          <a:p>
            <a:pPr algn="just"/>
            <a:endParaRPr lang="es-CL" sz="1800" dirty="0"/>
          </a:p>
          <a:p>
            <a:pPr algn="just"/>
            <a:r>
              <a:rPr lang="es-CL" sz="1800" dirty="0"/>
              <a:t>Nuestra propuesta de valor, es la entrega de un servicio integral que permita responder a las problemáticas actuales y futuras  de la </a:t>
            </a:r>
            <a:r>
              <a:rPr lang="es-CL" sz="1800" b="1" dirty="0"/>
              <a:t>Institución</a:t>
            </a:r>
            <a:r>
              <a:rPr lang="es-CL" sz="1800" dirty="0"/>
              <a:t>.</a:t>
            </a:r>
          </a:p>
          <a:p>
            <a:pPr marL="203200" indent="0">
              <a:buNone/>
            </a:pPr>
            <a:endParaRPr lang="es-CL" dirty="0"/>
          </a:p>
          <a:p>
            <a:pPr marL="203200" indent="0">
              <a:buNone/>
            </a:pPr>
            <a:endParaRPr lang="es-CL" sz="1800" dirty="0"/>
          </a:p>
        </p:txBody>
      </p:sp>
    </p:spTree>
    <p:extLst>
      <p:ext uri="{BB962C8B-B14F-4D97-AF65-F5344CB8AC3E}">
        <p14:creationId xmlns:p14="http://schemas.microsoft.com/office/powerpoint/2010/main" val="40342278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3361" y="2317192"/>
            <a:ext cx="7441870" cy="3133581"/>
          </a:xfrm>
        </p:spPr>
        <p:txBody>
          <a:bodyPr/>
          <a:lstStyle/>
          <a:p>
            <a:pPr algn="l"/>
            <a:r>
              <a:rPr lang="es-CL" sz="13800" dirty="0">
                <a:solidFill>
                  <a:schemeClr val="accent2"/>
                </a:solidFill>
              </a:rPr>
              <a:t>3. </a:t>
            </a:r>
            <a:r>
              <a:rPr lang="es-CL" sz="4400" dirty="0"/>
              <a:t>Enfoque Institucional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5301513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CL" sz="3200" dirty="0">
                <a:solidFill>
                  <a:srgbClr val="005194"/>
                </a:solidFill>
              </a:rPr>
              <a:t>3. Enfoque Institucional – Objetivos Generales</a:t>
            </a:r>
            <a:endParaRPr lang="es-CL" dirty="0">
              <a:solidFill>
                <a:srgbClr val="005194"/>
              </a:solidFill>
            </a:endParaRPr>
          </a:p>
        </p:txBody>
      </p:sp>
      <p:sp>
        <p:nvSpPr>
          <p:cNvPr id="4" name="Marcador de texto 3"/>
          <p:cNvSpPr>
            <a:spLocks noGrp="1"/>
          </p:cNvSpPr>
          <p:nvPr>
            <p:ph type="body" idx="1"/>
          </p:nvPr>
        </p:nvSpPr>
        <p:spPr>
          <a:xfrm>
            <a:off x="609600" y="1417637"/>
            <a:ext cx="9923813" cy="4888160"/>
          </a:xfrm>
        </p:spPr>
        <p:txBody>
          <a:bodyPr/>
          <a:lstStyle/>
          <a:p>
            <a:pPr marL="285750" algn="just">
              <a:buFont typeface="Arial" pitchFamily="34" charset="0"/>
              <a:buChar char="•"/>
            </a:pPr>
            <a:r>
              <a:rPr lang="es-CL" sz="1800" b="1" dirty="0"/>
              <a:t>Al Negocio: </a:t>
            </a:r>
          </a:p>
          <a:p>
            <a:pPr marL="742950" lvl="1" algn="just">
              <a:buFont typeface="Arial" pitchFamily="34" charset="0"/>
              <a:buChar char="•"/>
            </a:pPr>
            <a:r>
              <a:rPr lang="es-CL" sz="1100" dirty="0"/>
              <a:t>Apoyar con el control de la documentación interna de la institución. </a:t>
            </a:r>
          </a:p>
          <a:p>
            <a:pPr marL="742950" lvl="1" algn="just">
              <a:buFont typeface="Arial" pitchFamily="34" charset="0"/>
              <a:buChar char="•"/>
            </a:pPr>
            <a:r>
              <a:rPr lang="es-CL" sz="1100" dirty="0"/>
              <a:t>Apoyar los procesos documentales y distribución de la misma internamente.</a:t>
            </a:r>
          </a:p>
          <a:p>
            <a:pPr marL="742950" lvl="1" algn="just">
              <a:buFont typeface="Arial" pitchFamily="34" charset="0"/>
              <a:buChar char="•"/>
            </a:pPr>
            <a:r>
              <a:rPr lang="es-CL" sz="1100" dirty="0"/>
              <a:t>Apoyar a las áreas de negocio y usuarios en el uso y buenas prácticas. </a:t>
            </a:r>
          </a:p>
          <a:p>
            <a:pPr marL="742950" lvl="1" algn="just">
              <a:buFont typeface="Arial" pitchFamily="34" charset="0"/>
              <a:buChar char="•"/>
            </a:pPr>
            <a:r>
              <a:rPr lang="es-CL" sz="1100" dirty="0"/>
              <a:t>Estandarizar y Sistematizar Procesos. </a:t>
            </a:r>
          </a:p>
          <a:p>
            <a:pPr marL="742950" lvl="1" algn="just">
              <a:buFont typeface="Arial" pitchFamily="34" charset="0"/>
              <a:buChar char="•"/>
            </a:pPr>
            <a:r>
              <a:rPr lang="es-CL" sz="1100" dirty="0"/>
              <a:t>Contar con un repositorio centralizado y seguro de documentos </a:t>
            </a:r>
          </a:p>
          <a:p>
            <a:pPr marL="285750" algn="just">
              <a:buFont typeface="Arial" pitchFamily="34" charset="0"/>
              <a:buChar char="•"/>
            </a:pPr>
            <a:r>
              <a:rPr lang="es-CL" sz="1800" b="1" dirty="0"/>
              <a:t>A las Funcionalidades: </a:t>
            </a:r>
          </a:p>
          <a:p>
            <a:pPr marL="742950" lvl="1" algn="just">
              <a:buFont typeface="Arial" pitchFamily="34" charset="0"/>
              <a:buChar char="•"/>
            </a:pPr>
            <a:r>
              <a:rPr lang="es-CL" sz="1100" dirty="0"/>
              <a:t>Contar con la última versión del producto estable y soportado. </a:t>
            </a:r>
          </a:p>
          <a:p>
            <a:pPr marL="742950" lvl="1" algn="just">
              <a:buFont typeface="Arial" pitchFamily="34" charset="0"/>
              <a:buChar char="•"/>
            </a:pPr>
            <a:r>
              <a:rPr lang="es-CL" sz="1100" dirty="0"/>
              <a:t>Contar con un </a:t>
            </a:r>
            <a:r>
              <a:rPr lang="es-CL" sz="1100" dirty="0" err="1"/>
              <a:t>roadmap</a:t>
            </a:r>
            <a:r>
              <a:rPr lang="es-CL" sz="1100" dirty="0"/>
              <a:t> del producto. </a:t>
            </a:r>
          </a:p>
          <a:p>
            <a:pPr marL="742950" lvl="1" algn="just">
              <a:buFont typeface="Arial" pitchFamily="34" charset="0"/>
              <a:buChar char="•"/>
            </a:pPr>
            <a:r>
              <a:rPr lang="es-CL" sz="1100" dirty="0"/>
              <a:t>Permitir el seguimiento de documentos, en flujos de personas involucradas y sus tiempos.</a:t>
            </a:r>
          </a:p>
          <a:p>
            <a:pPr marL="742950" lvl="1" algn="just">
              <a:buFont typeface="Arial" pitchFamily="34" charset="0"/>
              <a:buChar char="•"/>
            </a:pPr>
            <a:r>
              <a:rPr lang="es-CL" sz="1100" dirty="0"/>
              <a:t>Implementar un sistema de control de documentos digitales</a:t>
            </a:r>
          </a:p>
          <a:p>
            <a:pPr marL="742950" lvl="1" algn="just">
              <a:buFont typeface="Arial" pitchFamily="34" charset="0"/>
              <a:buChar char="•"/>
            </a:pPr>
            <a:r>
              <a:rPr lang="es-CL" sz="1100" dirty="0"/>
              <a:t>Incorporar documentos electrónicos de uso interno </a:t>
            </a:r>
          </a:p>
          <a:p>
            <a:pPr marL="742950" lvl="1" algn="just">
              <a:buFont typeface="Arial" pitchFamily="34" charset="0"/>
              <a:buChar char="•"/>
            </a:pPr>
            <a:r>
              <a:rPr lang="es-CL" sz="1100" dirty="0"/>
              <a:t>Dar Transparencia y Visibilidad de los documentos, en cuanto al ingreso, recepción y estados. </a:t>
            </a:r>
          </a:p>
          <a:p>
            <a:pPr marL="285750" algn="just">
              <a:buFont typeface="Arial" pitchFamily="34" charset="0"/>
              <a:buChar char="•"/>
            </a:pPr>
            <a:r>
              <a:rPr lang="es-CL" sz="1800" b="1" dirty="0"/>
              <a:t>A la Continuidad Operacional: </a:t>
            </a:r>
          </a:p>
          <a:p>
            <a:pPr marL="742950" lvl="1" algn="just">
              <a:buFont typeface="Arial" pitchFamily="34" charset="0"/>
              <a:buChar char="•"/>
            </a:pPr>
            <a:r>
              <a:rPr lang="es-CL" sz="1100" dirty="0"/>
              <a:t>Contar con una plataforma operable. </a:t>
            </a:r>
          </a:p>
          <a:p>
            <a:pPr marL="742950" lvl="1" algn="just">
              <a:buFont typeface="Arial" pitchFamily="34" charset="0"/>
              <a:buChar char="•"/>
            </a:pPr>
            <a:r>
              <a:rPr lang="es-CL" sz="1100" dirty="0"/>
              <a:t>Dar continuidad al servicio. </a:t>
            </a:r>
          </a:p>
          <a:p>
            <a:pPr marL="742950" lvl="1" algn="just">
              <a:buFont typeface="Arial" pitchFamily="34" charset="0"/>
              <a:buChar char="•"/>
            </a:pPr>
            <a:r>
              <a:rPr lang="es-CL" sz="1100" dirty="0"/>
              <a:t>Contar con la documentación apropiada. </a:t>
            </a:r>
          </a:p>
          <a:p>
            <a:pPr marL="742950" lvl="1" algn="just">
              <a:buFont typeface="Arial" pitchFamily="34" charset="0"/>
              <a:buChar char="•"/>
            </a:pPr>
            <a:r>
              <a:rPr lang="es-CL" sz="1100" dirty="0"/>
              <a:t>Obtener reportes de Gestión y Operación, para la mejora continua. </a:t>
            </a:r>
          </a:p>
          <a:p>
            <a:pPr marL="203200" indent="0">
              <a:buNone/>
            </a:pPr>
            <a:endParaRPr lang="es-CL" dirty="0"/>
          </a:p>
          <a:p>
            <a:pPr marL="203200" indent="0">
              <a:buNone/>
            </a:pPr>
            <a:endParaRPr lang="es-CL" sz="1800" dirty="0"/>
          </a:p>
        </p:txBody>
      </p:sp>
    </p:spTree>
    <p:extLst>
      <p:ext uri="{BB962C8B-B14F-4D97-AF65-F5344CB8AC3E}">
        <p14:creationId xmlns:p14="http://schemas.microsoft.com/office/powerpoint/2010/main" val="14850399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3361" y="2317192"/>
            <a:ext cx="7441870" cy="3133581"/>
          </a:xfrm>
        </p:spPr>
        <p:txBody>
          <a:bodyPr/>
          <a:lstStyle/>
          <a:p>
            <a:pPr algn="l"/>
            <a:r>
              <a:rPr lang="es-CL" sz="13800" dirty="0">
                <a:solidFill>
                  <a:schemeClr val="accent2"/>
                </a:solidFill>
              </a:rPr>
              <a:t>4. </a:t>
            </a:r>
            <a:r>
              <a:rPr lang="es-CL" sz="4400" dirty="0"/>
              <a:t>Alcance y Limitaciones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119030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408</Words>
  <Application>Microsoft Office PowerPoint</Application>
  <PresentationFormat>Panorámica</PresentationFormat>
  <Paragraphs>58</Paragraphs>
  <Slides>15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0" baseType="lpstr">
      <vt:lpstr>Arial</vt:lpstr>
      <vt:lpstr>Wingdings</vt:lpstr>
      <vt:lpstr>Calibri</vt:lpstr>
      <vt:lpstr>Questrial</vt:lpstr>
      <vt:lpstr>Tema de Office</vt:lpstr>
      <vt:lpstr>Nombre Proyecto</vt:lpstr>
      <vt:lpstr>Presentación de PowerPoint</vt:lpstr>
      <vt:lpstr>1. Presentación de la empresa</vt:lpstr>
      <vt:lpstr>1. Presentación de las empresas EXE</vt:lpstr>
      <vt:lpstr>2. Introducción</vt:lpstr>
      <vt:lpstr>2. Introducción</vt:lpstr>
      <vt:lpstr>3. Enfoque Institucional</vt:lpstr>
      <vt:lpstr>3. Enfoque Institucional – Objetivos Generales</vt:lpstr>
      <vt:lpstr>4. Alcance y Limitaciones</vt:lpstr>
      <vt:lpstr>5. Metodología</vt:lpstr>
      <vt:lpstr>6. Entregables</vt:lpstr>
      <vt:lpstr>7. Mecanismo de Seguimiento y Control</vt:lpstr>
      <vt:lpstr>8. Organización y planificación</vt:lpstr>
      <vt:lpstr>9. Hitos de Facturación</vt:lpstr>
      <vt:lpstr>9. Hitos de Facturación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Titulo </dc:title>
  <dc:creator>Mauricio</dc:creator>
  <cp:lastModifiedBy>Mauricio</cp:lastModifiedBy>
  <cp:revision>6</cp:revision>
  <dcterms:modified xsi:type="dcterms:W3CDTF">2017-02-03T16:57:10Z</dcterms:modified>
</cp:coreProperties>
</file>