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embeddedFontLst>
    <p:embeddedFont>
      <p:font typeface="Questrial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Questria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lvl="6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lvl="7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lvl="8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/>
            </a:lvl1pPr>
            <a:lvl2pPr indent="0" lvl="1" marL="457200" rtl="0">
              <a:spcBef>
                <a:spcPts val="0"/>
              </a:spcBef>
              <a:buFont typeface="Calibri"/>
              <a:buNone/>
              <a:defRPr/>
            </a:lvl2pPr>
            <a:lvl3pPr indent="0" lvl="2" marL="914400" rtl="0">
              <a:spcBef>
                <a:spcPts val="0"/>
              </a:spcBef>
              <a:buFont typeface="Calibri"/>
              <a:buNone/>
              <a:defRPr/>
            </a:lvl3pPr>
            <a:lvl4pPr indent="0" lvl="3" marL="1371600" rtl="0">
              <a:spcBef>
                <a:spcPts val="0"/>
              </a:spcBef>
              <a:buFont typeface="Calibri"/>
              <a:buNone/>
              <a:defRPr/>
            </a:lvl4pPr>
            <a:lvl5pPr indent="0" lvl="4" marL="1828800" rtl="0">
              <a:spcBef>
                <a:spcPts val="0"/>
              </a:spcBef>
              <a:buFont typeface="Calibri"/>
              <a:buNone/>
              <a:defRPr/>
            </a:lvl5pPr>
            <a:lvl6pPr indent="0" lvl="5" marL="2286000" rtl="0">
              <a:spcBef>
                <a:spcPts val="0"/>
              </a:spcBef>
              <a:buFont typeface="Calibri"/>
              <a:buNone/>
              <a:defRPr/>
            </a:lvl6pPr>
            <a:lvl7pPr indent="0" lvl="6" marL="2743200" rtl="0">
              <a:spcBef>
                <a:spcPts val="0"/>
              </a:spcBef>
              <a:buFont typeface="Calibri"/>
              <a:buNone/>
              <a:defRPr/>
            </a:lvl7pPr>
            <a:lvl8pPr indent="0" lvl="7" marL="3200400" rtl="0">
              <a:spcBef>
                <a:spcPts val="0"/>
              </a:spcBef>
              <a:buFont typeface="Calibri"/>
              <a:buNone/>
              <a:defRPr/>
            </a:lvl8pPr>
            <a:lvl9pPr indent="0" lvl="8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00.png"/><Relationship Id="rId2" Type="http://schemas.openxmlformats.org/officeDocument/2006/relationships/image" Target="../media/image0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529703" y="13519"/>
            <a:ext cx="2600491" cy="2279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7610" y="6600564"/>
            <a:ext cx="9031909" cy="26262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44648"/>
            <a:ext cx="9144000" cy="690264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s-ES" sz="54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Titulo </a:t>
            </a:r>
          </a:p>
        </p:txBody>
      </p:sp>
      <p:sp>
        <p:nvSpPr>
          <p:cNvPr id="92" name="Shape 92"/>
          <p:cNvSpPr txBox="1"/>
          <p:nvPr>
            <p:ph idx="1" type="subTitle"/>
          </p:nvPr>
        </p:nvSpPr>
        <p:spPr>
          <a:xfrm>
            <a:off x="1371600" y="3996646"/>
            <a:ext cx="5199517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Shape 1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8" y="-37355"/>
            <a:ext cx="9143501" cy="6902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