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Questrial" panose="020B0604020202020204" charset="0"/>
      <p:regular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E7B"/>
    <a:srgbClr val="22313F"/>
    <a:srgbClr val="005194"/>
    <a:srgbClr val="3A3839"/>
    <a:srgbClr val="D2D7D3"/>
    <a:srgbClr val="6C7A89"/>
    <a:srgbClr val="1657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97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openxmlformats.org/officeDocument/2006/relationships/font" Target="fonts/font5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4C67E-22CB-4A0E-A644-A20C48066378}" type="datetimeFigureOut">
              <a:rPr lang="es-CL" smtClean="0"/>
              <a:t>08-02-2017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45F0A-E31D-491F-8C5B-7C1BA5B0C8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9281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E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914400" y="3106818"/>
            <a:ext cx="103632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6600">
                <a:solidFill>
                  <a:schemeClr val="tx1"/>
                </a:solidFill>
                <a:latin typeface="+mj-lt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 lang="es-CL" dirty="0"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914400" y="4738606"/>
            <a:ext cx="8534399" cy="9182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600">
                <a:solidFill>
                  <a:schemeClr val="tx1"/>
                </a:solidFill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/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/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>
            <a:endParaRPr dirty="0"/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4400" y="242107"/>
            <a:ext cx="3727938" cy="270294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y texto vertical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34923" y="5452625"/>
            <a:ext cx="1857905" cy="134707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vertical y texto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 rot="5400000">
            <a:off x="7285038" y="1828800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 rot="5400000">
            <a:off x="1697038" y="-812800"/>
            <a:ext cx="5851525" cy="802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34923" y="5452625"/>
            <a:ext cx="1857905" cy="134707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88950" lvl="0" indent="-285750" algn="l" rtl="0">
              <a:spcBef>
                <a:spcPts val="640"/>
              </a:spcBef>
              <a:buClr>
                <a:schemeClr val="dk1"/>
              </a:buClr>
              <a:buFont typeface="Wingdings" panose="05000000000000000000" pitchFamily="2" charset="2"/>
              <a:buChar char="q"/>
              <a:defRPr sz="2400"/>
            </a:lvl1pPr>
            <a:lvl2pPr marL="920750" lvl="1" indent="-285750" algn="l" rtl="0">
              <a:spcBef>
                <a:spcPts val="560"/>
              </a:spcBef>
              <a:buClr>
                <a:schemeClr val="dk1"/>
              </a:buClr>
              <a:buFont typeface="Wingdings" panose="05000000000000000000" pitchFamily="2" charset="2"/>
              <a:buChar char="Ø"/>
              <a:defRPr/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Wingdings" panose="05000000000000000000" pitchFamily="2" charset="2"/>
              <a:buChar char="ü"/>
              <a:defRPr/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 panose="020B0604020202020204" pitchFamily="34" charset="0"/>
              <a:buChar char="•"/>
              <a:defRPr/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Wingdings" panose="05000000000000000000" pitchFamily="2" charset="2"/>
              <a:buChar char="v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pPr lvl="0"/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34923" y="5452625"/>
            <a:ext cx="1857905" cy="1347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12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ncabezado de secció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963083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 sz="6600">
                <a:latin typeface="+mj-lt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963083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3600"/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 dirty="0"/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4400" y="242107"/>
            <a:ext cx="3727938" cy="270294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os objeto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09601" y="1600201"/>
            <a:ext cx="53847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6197601" y="1600201"/>
            <a:ext cx="53847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34923" y="5452625"/>
            <a:ext cx="1857905" cy="134707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ció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09601" y="1535112"/>
            <a:ext cx="5386916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609601" y="2174875"/>
            <a:ext cx="5386916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3"/>
          </p:nvPr>
        </p:nvSpPr>
        <p:spPr>
          <a:xfrm>
            <a:off x="6193367" y="1535112"/>
            <a:ext cx="5389032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4"/>
          </p:nvPr>
        </p:nvSpPr>
        <p:spPr>
          <a:xfrm>
            <a:off x="6193367" y="2174875"/>
            <a:ext cx="5389032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34923" y="5452625"/>
            <a:ext cx="1857905" cy="134707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lo el título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34923" y="5452625"/>
            <a:ext cx="1857905" cy="134707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34923" y="5452625"/>
            <a:ext cx="1857905" cy="134707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ido con títul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609601" y="273051"/>
            <a:ext cx="4011084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4000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766733" y="273050"/>
            <a:ext cx="6815667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63" name="Shape 63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34923" y="5452625"/>
            <a:ext cx="1857905" cy="134707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2389718" y="4800601"/>
            <a:ext cx="73151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69" name="Shape 69"/>
          <p:cNvSpPr>
            <a:spLocks noGrp="1"/>
          </p:cNvSpPr>
          <p:nvPr>
            <p:ph type="pic" idx="2"/>
          </p:nvPr>
        </p:nvSpPr>
        <p:spPr>
          <a:xfrm>
            <a:off x="2389718" y="612775"/>
            <a:ext cx="73151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2389718" y="5367338"/>
            <a:ext cx="73151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609601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34923" y="5452625"/>
            <a:ext cx="1857905" cy="134707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2D7D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 dirty="0"/>
          </a:p>
        </p:txBody>
      </p:sp>
      <p:pic>
        <p:nvPicPr>
          <p:cNvPr id="2" name="Imagen 1"/>
          <p:cNvPicPr>
            <a:picLocks noChangeAspect="1"/>
          </p:cNvPicPr>
          <p:nvPr userDrawn="1"/>
        </p:nvPicPr>
        <p:blipFill rotWithShape="1">
          <a:blip r:embed="rId13"/>
          <a:srcRect t="11268" r="23835"/>
          <a:stretch/>
        </p:blipFill>
        <p:spPr>
          <a:xfrm>
            <a:off x="10243366" y="0"/>
            <a:ext cx="1948634" cy="2166427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758461" y="6506607"/>
            <a:ext cx="609678" cy="130461"/>
          </a:xfrm>
          <a:prstGeom prst="rect">
            <a:avLst/>
          </a:prstGeom>
        </p:spPr>
      </p:pic>
      <p:sp>
        <p:nvSpPr>
          <p:cNvPr id="4" name="CuadroTexto 3"/>
          <p:cNvSpPr txBox="1"/>
          <p:nvPr userDrawn="1"/>
        </p:nvSpPr>
        <p:spPr>
          <a:xfrm>
            <a:off x="4174210" y="6425622"/>
            <a:ext cx="3843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Huérfanos 1052, piso 8 – www.exe.cl</a:t>
            </a:r>
          </a:p>
        </p:txBody>
      </p:sp>
      <p:sp>
        <p:nvSpPr>
          <p:cNvPr id="5" name="Rectángulo 4"/>
          <p:cNvSpPr/>
          <p:nvPr userDrawn="1"/>
        </p:nvSpPr>
        <p:spPr>
          <a:xfrm>
            <a:off x="0" y="-1"/>
            <a:ext cx="449451" cy="2665709"/>
          </a:xfrm>
          <a:prstGeom prst="rect">
            <a:avLst/>
          </a:prstGeom>
          <a:solidFill>
            <a:srgbClr val="0051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Rectángulo 16"/>
          <p:cNvSpPr/>
          <p:nvPr userDrawn="1"/>
        </p:nvSpPr>
        <p:spPr>
          <a:xfrm>
            <a:off x="0" y="4192291"/>
            <a:ext cx="449451" cy="2665709"/>
          </a:xfrm>
          <a:prstGeom prst="rect">
            <a:avLst/>
          </a:prstGeom>
          <a:solidFill>
            <a:srgbClr val="0051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/>
          <p:cNvSpPr/>
          <p:nvPr userDrawn="1"/>
        </p:nvSpPr>
        <p:spPr>
          <a:xfrm>
            <a:off x="0" y="2665708"/>
            <a:ext cx="449451" cy="1526583"/>
          </a:xfrm>
          <a:prstGeom prst="rect">
            <a:avLst/>
          </a:prstGeom>
          <a:solidFill>
            <a:srgbClr val="3A38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CuadroTexto 7"/>
          <p:cNvSpPr txBox="1"/>
          <p:nvPr userDrawn="1"/>
        </p:nvSpPr>
        <p:spPr>
          <a:xfrm>
            <a:off x="609601" y="6425622"/>
            <a:ext cx="1205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Un Producto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4800" b="1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Clr>
                <a:schemeClr val="lt1"/>
              </a:buClr>
              <a:buSzPct val="25000"/>
            </a:pPr>
            <a:endParaRPr lang="es-ES" sz="5400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Panorámica</PresentationFormat>
  <Paragraphs>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Wingdings</vt:lpstr>
      <vt:lpstr>Calibri</vt:lpstr>
      <vt:lpstr>Questrial</vt:lpstr>
      <vt:lpstr>Arial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</dc:title>
  <dc:creator>Mauricio</dc:creator>
  <cp:lastModifiedBy>Mauricio</cp:lastModifiedBy>
  <cp:revision>6</cp:revision>
  <dcterms:modified xsi:type="dcterms:W3CDTF">2017-02-08T14:36:39Z</dcterms:modified>
</cp:coreProperties>
</file>